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58" r:id="rId5"/>
    <p:sldId id="260" r:id="rId6"/>
    <p:sldId id="259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3-09-29T12:14:28.5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22472 1429 0,'-35'17'203,"-442"283"-188,-122 106 17,510-336-17,-16 54 1,-19-18 15,107-53-31,-1 0 0,-17 0 16,-1-18-1,19 35 17,17-52-17,0 0-15,0-1 16,0 1-1,0 0 1,0-1 31,0 18-16</inkml:trace>
  <inkml:trace contextRef="#ctx0" brushRef="#br0" timeOffset="1903.1">23160 1288 0,'35'0'281,"18"0"-249,0 0-1,-35 17 0,-1 19 0,1-19-15,-18 1 0,0-1-1,0 1 1,0 0 0,0-1 15,0 1-16,-18-18 1,1 0 15,-19 0 1,36-18-17,-17 18-15,17-17 31,0-1-15,0 0 0,0 1 15,0-1-15,0 1 15,0-1 0,0 0-15</inkml:trace>
  <inkml:trace contextRef="#ctx0" brushRef="#br0" timeOffset="4010.72">23742 1094 0,'18'0'297,"-1"0"-281,1 0-16,-1 0 15,1 0 1,0 0 31,17 0-16,0 0 16,-52 0 109,-72 0-125,37 0 1,-1 0-1,17 0 0,1 35 0,35-17-15,0 34 15,0-34 0,18 17 1,-18-17-32,35 0 47,-17-1-16,-1 1-31,19 35 31,-1-36 0,-18 1 1,1 0-32,0-18 31,-1 0-16,1 0 95,53-18-79,105-52 0</inkml:trace>
  <inkml:trace contextRef="#ctx0" brushRef="#br0" timeOffset="6261.74">24342 1005 0,'35'36'187,"35"52"-171,-34-35-16,-19-18 15,1 0-15,17 18 16,-17-53 0,0 53-1,-18-35 1,17 17-1,1 0 1,0 1 0,-18-19 15,0-52 31,-18-18-30,-17-53-1,17 53-31,-17-52 31,17 87-31,0-17 16,18-1-1,0 1-15,-17 17 16,-1 1 0,0-1-1,18 0 1,-17-17 0,17 18 15,0-1 0,0-17 0,0 17 1,123-17-1,-87 17-31,-1 18 15,159-18 17,-159 18-17,-17 0 1,17 0 0,0 0-1,-17 0 1,0 18 15,-18 35 0,-18-18 1,0 18-1,1-53-31,17 18 0,-18-1 15,-17 1 17,17 0-17,1-18 1,-1 17 15,0 1 0,-17 0 1,17-1-1,-17-17 0,35 36 0,0-19 1,0 19-1</inkml:trace>
  <inkml:trace contextRef="#ctx0" brushRef="#br0" timeOffset="8838.16">25418 864 0,'17'36'297,"-17"-19"-282,18 18-15,0-17 16,-18 0 0,17 52 15,1-34-16,-1 17 1,36-1 0,-17 37 31,-19-54-16,-17-17-31,0 34 31,0-34 16,0-71 0,-17 36-32,-1-19-15,-70-105 32,70 88-17,-17-17 17,35 52-32,-18-53 31,1 54-16,17-18 1,0 17 0,0-17-1,-18 17 1,18 0 0,0-17-1,0-18 32,0 36-16,18 17 47,-1 0-46,1 0-17,0 0 17,-1 0-17,1 0 1,-1 0-1,19 35 1,-19-35 0,1 0-1,0 0 17,-1 17-1,19 1 0,-19 0-15,-17-1-16,0 1 31,0 35 0,0-18 0,0 18 1,0-35-17,0 17 1,0-17-16,0-1 16,-17 1 15,-1 0-16,0-1 17,1 1-17,17 0 1,-18-18 0,0 0-1,1 0 1</inkml:trace>
  <inkml:trace contextRef="#ctx0" brushRef="#br0" timeOffset="12445.48">20990 5027 0,'141'-18'156,"1623"-440"-125,-1587 405-15,17 18-1,-71 17 1,-17 18 15,-71 0 0,-17 0 1,0 0-32,-1 0 15,-17-18 48,0-17-32,0-18 0,0 36-15,-106-125 0,71 107-1,0 0-15,-18 17 16,18-35-1,17 36 1,0-1 0,1 18-1,34 18 48,19-1-48,34 1-15,1 0 16,140 70 0,-140-53-1,17 0 1,-53-17-16,-17-18 16,35 18-16,-35-1 15,-1-17 1,1 18-1,0 0 1,-18 34 15,-18-34-15,18 17-16,-53 18 16,-35 53-1,70-53-15,0-53 16,18 53-1,-17-53-15,17 18 16,-18 34 0,1-34 15,17 0 0,0-1-15</inkml:trace>
  <inkml:trace contextRef="#ctx0" brushRef="#br0" timeOffset="14201.56">22278 1341 0,'141'35'156,"18"0"-140,-106-17-16,-18-18 15,0 17 1,1-17-16,-1 0 47,0 0-16,-17 0-15,17 18-1,-35 0 1,0-1 31,0 19-16,-18-36-31,1 17 31,17 1-31,0-1 47,-18 19-15,18-1-17,0 0 32,0-17-31,0 17-1,0-17 32,0 0-16</inkml:trace>
  <inkml:trace contextRef="#ctx0" brushRef="#br0" timeOffset="16327.33">24871 4410 0,'17'-18'375,"1"0"-343,-18 1-1,18-1-15,-1 18 15,1 0-16,0 0 32,-1 0-15,-17 18 14,18-1-14,-18 1-32,0 0 62,0-1-46,0 1 15,0 0-15,0-1-1,-18 1 17,1 0-17,17-1 1,-18-17-1,0 0 1,1 0 15,-19 0 1,36-17 14,0-1-30,0 0 0,0 1-1,0-1 1,0 0 0,0 1-1</inkml:trace>
  <inkml:trace contextRef="#ctx0" brushRef="#br0" timeOffset="17602.71">25277 4092 0,'17'18'235,"36"52"-204,-35-17-31,-1-53 15,19 53 1,-36-35 0,0 0-16,17 17 15,-17-18 1,36 19 31,-36-1-47,0-17 15,0-1 1,0 1 0,0 0 15,0-1-15</inkml:trace>
  <inkml:trace contextRef="#ctx0" brushRef="#br0" timeOffset="21241">25118 3775 0,'17'0'344,"1"0"-329,0 17 16,-18 1-15,35 35 15,-35-35-15,0-1-16,0 1 16,0-1-1,0 1 32,-18 17-16,1-35 1,-1 0-32,0 0 46,1 0-46,-1-17 47,18-36-15,0 0-1,0 35-16,0-35 17,0 36-1,0-1 0,0 0 0,0 1 16,18 17 31,-1 0-62,1 17 15,0 1 1,-18 0-32,0 17 31,0 18 0,0-35 0,0-1-31,0-34 47,-18-1-16,18 0-15,0 1 0,0-1 15,0-17 0,0 17 16,0 0 31,0 1-47,0-1 1,0 36 140,0-1-157,0 1-15,0 0 31,0 17 1,0-17-32,0-1 31,0 1 31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3-09-29T12:16:43.0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21414 8890 0,'194'-18'187,"35"-17"-171,-106 17-1,-34-34-15,-19 52 0,1-18 16,-1 18 0,-34-18-16,52 1 15,-35 17 1,-18-18-16,0 18 0,0-18 15,1 18 1,-19-17-16,89-1 16,-70 18-1,16 0 1,-34 0 0,0 0 15,-1 0-31,-17-18 0,18 1 31,-18-1-15,0-17 15,-18-18 0,1 35-15,17 1-1,-36-1 1,19 0 0,17 1-1,0 34 32,0 1-31,17-18-1,1 18 1,17-1 15,-17 1 1,0 0-17,-18-1-15,17-17 16,1 18 15,0-18-15,-18 17-1,17 1 17,1 0-17,-1-18-15,-17 17 31,18 1 1,-18 0-1,0 17 0,0-17-15,0-1-1,0 19 17,-18-1-1,-17-35 0,18 35 0,-1-35-15,0 0 15,1 0-15,-1 0 0,18-18-1,-18 1 16,1-89 1,-1 18-1,0 17 0,18 18 0,0 18 1,0 17-1,0-17 0,-17 35 0</inkml:trace>
  <inkml:trace contextRef="#ctx0" brushRef="#br0" timeOffset="1535.14">23372 8502 0,'17'0'375,"1"0"-344,-1 18 0,1-1-15,17 1 15,-17-1 0,-18 1-15,18-18-16,-18 53 31,0-18 1,0-17-17,0 17 1,0-17 15,-18-18 16,18-18-31,0-35-1,-18 36 1,18-1-16,-17 18 15,-1-53 1,0 18 15,18 0 1</inkml:trace>
  <inkml:trace contextRef="#ctx0" brushRef="#br0" timeOffset="3172.12">24130 8079 0,'-18'0'203,"-52"70"-188,52-52-15,-17 17 16,-53 71 0,88-88-1,-36 17 1,19-18-16,17 1 15,-36 35 17,36-35-32,0-1 31,0 1-15,36 0 15,52 17 0,-70-35-15,-1 17-1,1-17-15,0 0 16,-1 0-16,18 36 31,1 17 0,-36 0 1,0-18-1,0-17 16,-18-18-16,-17 0 0,17 0 1,-17 0-1</inkml:trace>
  <inkml:trace contextRef="#ctx0" brushRef="#br0" timeOffset="24757.51">24447 9190 0,'-176'0'234,"-141"0"-218,17 0-16,70 0 16,-175 0-1,246 0-15,71 0 0,35 0 16,-71 0-1,-17 35 1,106-35-16,17 18 16,-35-18 15,36 17-31,-1-17 0,1 0 16,-19 0 15,19 0 0,-1 0 0,0 0-15,1 0 0,-1 0-16,0 0 0,-87-70 31,-283-195-16,317 212 1,-88-88 0,71 18-1,17 105 1,54-17-16,17 17 16,-53-35-1,53 18 1,-18 17-1,1 18 1,17-17-16,0-1 0,0 0 16,-18-17 15,18 18-15,18-36-1,-1 0-15,213-230 31,-1 89-15,124 0 0,52 53-1,-264 88-15,-35 53 16,53-17 0,300 17 15,-336 17-31,-52 1 0,87 0 15,-105-18 1,106 17 0,-71-17-1,53-17 1,-88 17 0,212-89 15,-53 37 0,-159 34-15,-18 0-16,18 18 0,53-17 31,-54 17-15,1 35 15,-17-35-16,-19 35 1,1 0 0,0-17-16,-18 106 31,0 34 0,0 1 0,0-106-31,0 18 16,17-36-16,-17 18 0,0 0 16,35 35-1,-17 0 1,17-35 0,-17-18-1,0-35-15,-1 53 16,1-35-1,0-1-15,-1-17 16,1 36 0,0-36-1,-18 35 1,17-35 0,1 18-1,-1-1-15,-17 1 16,0 0-1,0 17 1,0-18-16,-17 1 16,-1 0-16,18-1 0,-17 36 15,-142 88 17,-18-17-1,142-89-31,-106 53 31,18-35 0,52-35-15,53 0 0,1-1-1,-1-17 1,0 0-1,-17 0 32,17 0 172</inkml:trace>
  <inkml:trace contextRef="#ctx0" brushRef="#br0" timeOffset="35155.79">15293 8202 0,'529'0'156,"-247"0"-140,-70-35 0,141 0-1,-318 35-15,18 0 16,17 0 15,-34 0-31,-19 0 0,19 0 0,-1 0 16,-17 17-16,35-17 0,70 0 31,-35 0-15,-35 18-1,35-1 1,-35 1-16,-35-18 16,70 35-1,-53-35 1,54 18-1,-1 0 1,53-18 0,35 0-1,-123 0 1,53 0 0,-88 0-16,87 0 31,-87 0-16,35 0-15,-18 0 16,-17 0-16,123-36 31,-106 19-31,71-1 32,-18 0-1,-70 18-16,17 0 1,1-17 0,-19-1-1,1 18 17,-1 0-17,-17-17 16,36-1 32,-19 0-47,19 1 15,-19 17-16,1-18 1,0 18 15,-1 0-15,1 0 0,-18-18 15,0 1-16,0-1 17,0-17-17,17 17-15,1 0 16,-18-34-16,18 52 0,-18-36 16,17 19-1,1-19 1,-18 19-1,18-1 17,-18 0-17,0 1 17,0-18-1,0-1-16,0 19 1,0-36-16,-36-265 31,36 283-15,-17 17-16,17-17 16,0 17-1,-18-35 1,18 36-1,0-1 1,0 1 15,-18 17-15,18-18 0,-17 18-1,17-18 1,-53 18-1,-106-17 1,-1411-36 15,1253 70-31,-18 1 16,-124-18 0,283 0-16,-36 18 15,-247 35 1,248-36-1,-1 1 1,124-1-16,-18-17 16,53 0-16,0 0 15,0 0-15,18 0 16,0 0-16,-36 0 16,18 0-1,36 0-15,-19 0 16,-17 0-1,36 0 17,-19 0-1,19 0 0,17 53 32,70 88-32,19 36 0,-1-1 0,-53-123-15,-35 0 0,35 0 15,-35-18 0,18-35-31,-18 18 31,18 0-15,-1 52 15,19 1 1,-1-18-1,35 35 0,36-53 0,141-35 1,-176 0-32,140 0 31,160 0 0,-195 0 0</inkml:trace>
  <inkml:trace contextRef="#ctx0" brushRef="#br0" timeOffset="42006.46">19667 7426 0,'89'0'235,"-1"-18"-220,-35 1-15,17 17 16,54-18 0,-54 18-1,-52 0 1,0 0-16,17 0 15,-18 0-15,36 0 32,-35-18-17,0 1 1,-1 17 0,-17-36 15,0 19-16,-141-71 17,124 70-17,-1 0 1,0 18-16,1-17 31,-1-1-15,18 36 46,53-1-46,53 72 15,-71-54-15,0-35-1,-17 35 1,0-35-16,-1 18 16,1-1-1,-1 1 1,1-18 0,-18 18-1,0-1-15,0 54 31,-18-18-15,1-36 0,17 19-1,-18-36 1,1 35 0,17-17-16,0-1 31,0 1-16</inkml:trace>
</inkml:ink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434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984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387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559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731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75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72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994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39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637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300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16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customXml" Target="../ink/ink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32D1A0D-7B68-40C2-A9E0-CF1874576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3D Machine Parts">
            <a:extLst>
              <a:ext uri="{FF2B5EF4-FFF2-40B4-BE49-F238E27FC236}">
                <a16:creationId xmlns:a16="http://schemas.microsoft.com/office/drawing/2014/main" id="{85655B4F-642F-FEF8-BD87-F5D789E884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7F1335F-97CE-4842-9A57-2B6A3F459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43199"/>
            <a:ext cx="12192000" cy="4114801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6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93647C-A08E-B0A7-EF80-55759B2ADB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2362200"/>
            <a:ext cx="6172200" cy="2400300"/>
          </a:xfrm>
        </p:spPr>
        <p:txBody>
          <a:bodyPr>
            <a:normAutofit/>
          </a:bodyPr>
          <a:lstStyle/>
          <a:p>
            <a:r>
              <a:rPr lang="en-US" sz="4800" dirty="0"/>
              <a:t>Memory Layout</a:t>
            </a:r>
          </a:p>
        </p:txBody>
      </p:sp>
    </p:spTree>
    <p:extLst>
      <p:ext uri="{BB962C8B-B14F-4D97-AF65-F5344CB8AC3E}">
        <p14:creationId xmlns:p14="http://schemas.microsoft.com/office/powerpoint/2010/main" val="3958134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49565-D8AE-9955-344B-03535F63B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layout</a:t>
            </a:r>
          </a:p>
        </p:txBody>
      </p:sp>
      <p:pic>
        <p:nvPicPr>
          <p:cNvPr id="5" name="Content Placeholder 4" descr="A diagram of a stack of data&#10;&#10;Description automatically generated">
            <a:extLst>
              <a:ext uri="{FF2B5EF4-FFF2-40B4-BE49-F238E27FC236}">
                <a16:creationId xmlns:a16="http://schemas.microsoft.com/office/drawing/2014/main" id="{1A6768F6-6CEC-C778-1250-EAD9C83EF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843" y="2095500"/>
            <a:ext cx="3677614" cy="3848100"/>
          </a:xfrm>
        </p:spPr>
      </p:pic>
    </p:spTree>
    <p:extLst>
      <p:ext uri="{BB962C8B-B14F-4D97-AF65-F5344CB8AC3E}">
        <p14:creationId xmlns:p14="http://schemas.microsoft.com/office/powerpoint/2010/main" val="124653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97195-A19D-2B23-8DC8-56898FB85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371" y="419878"/>
            <a:ext cx="10620855" cy="5523722"/>
          </a:xfrm>
        </p:spPr>
        <p:txBody>
          <a:bodyPr/>
          <a:lstStyle/>
          <a:p>
            <a:pPr marL="0" indent="0">
              <a:buNone/>
            </a:pPr>
            <a:r>
              <a:rPr lang="en-US" sz="3600" b="1" dirty="0"/>
              <a:t>.data section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1" dirty="0"/>
              <a:t> </a:t>
            </a:r>
            <a:r>
              <a:rPr lang="en-US" sz="2000" dirty="0"/>
              <a:t>Initialized Global Variables/ Initialized Static Global Variables/ Initialized Static Local Variables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dirty="0"/>
              <a:t>Load Location: FLASH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dirty="0"/>
              <a:t>Run Location: RAM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574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97195-A19D-2B23-8DC8-56898FB85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371" y="419878"/>
            <a:ext cx="10620855" cy="5523722"/>
          </a:xfrm>
        </p:spPr>
        <p:txBody>
          <a:bodyPr/>
          <a:lstStyle/>
          <a:p>
            <a:pPr marL="0" indent="0">
              <a:buNone/>
            </a:pPr>
            <a:r>
              <a:rPr lang="en-US" sz="3600" b="1" dirty="0"/>
              <a:t>.</a:t>
            </a:r>
            <a:r>
              <a:rPr lang="en-US" sz="3600" b="1" dirty="0" err="1"/>
              <a:t>bss</a:t>
            </a:r>
            <a:r>
              <a:rPr lang="en-US" sz="3600" b="1" dirty="0"/>
              <a:t> section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1" dirty="0"/>
              <a:t> </a:t>
            </a:r>
            <a:r>
              <a:rPr lang="en-US" sz="2000" dirty="0"/>
              <a:t>Un</a:t>
            </a:r>
            <a:r>
              <a:rPr lang="en-US" sz="2000" b="1" dirty="0"/>
              <a:t>i</a:t>
            </a:r>
            <a:r>
              <a:rPr lang="en-US" sz="2000" dirty="0"/>
              <a:t>nitialized Global Variables/ Uninitialized Static Global Variables/ Uninitialized Static Local Variables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dirty="0"/>
              <a:t>Load Location: Does not exist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dirty="0"/>
              <a:t>Run Location: RAM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385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97195-A19D-2B23-8DC8-56898FB85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371" y="419878"/>
            <a:ext cx="10620855" cy="5523722"/>
          </a:xfrm>
        </p:spPr>
        <p:txBody>
          <a:bodyPr/>
          <a:lstStyle/>
          <a:p>
            <a:pPr marL="0" indent="0">
              <a:buNone/>
            </a:pPr>
            <a:r>
              <a:rPr lang="en-US" sz="3600" b="1" dirty="0"/>
              <a:t>.</a:t>
            </a:r>
            <a:r>
              <a:rPr lang="en-US" sz="3600" b="1" dirty="0" err="1"/>
              <a:t>rodata</a:t>
            </a:r>
            <a:r>
              <a:rPr lang="en-US" sz="3600" b="1" dirty="0"/>
              <a:t> section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1" dirty="0"/>
              <a:t> </a:t>
            </a:r>
            <a:r>
              <a:rPr lang="en-US" sz="2000" dirty="0"/>
              <a:t>Global Const Variables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dirty="0"/>
              <a:t>Load Location: FLASH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dirty="0"/>
              <a:t>Run Location: FLASH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45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77E1B-6F6C-5D85-D61E-56F8CD897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FF9BE-506F-921F-3AF2-BD9DCDDBD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Section in RAM created at run time to hold local variables(initialized or uninitialized), also hold </a:t>
            </a:r>
            <a:r>
              <a:rPr lang="en-US" dirty="0">
                <a:highlight>
                  <a:srgbClr val="FFFF00"/>
                </a:highlight>
              </a:rPr>
              <a:t>local const variables</a:t>
            </a:r>
          </a:p>
          <a:p>
            <a:endParaRPr 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958135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EFC08CD-7B3B-B23A-6FA0-E32445120F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782" y="1066800"/>
            <a:ext cx="5806436" cy="5362575"/>
          </a:xfrm>
        </p:spPr>
      </p:pic>
    </p:spTree>
    <p:extLst>
      <p:ext uri="{BB962C8B-B14F-4D97-AF65-F5344CB8AC3E}">
        <p14:creationId xmlns:p14="http://schemas.microsoft.com/office/powerpoint/2010/main" val="949365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code&#10;&#10;Description automatically generated">
            <a:extLst>
              <a:ext uri="{FF2B5EF4-FFF2-40B4-BE49-F238E27FC236}">
                <a16:creationId xmlns:a16="http://schemas.microsoft.com/office/drawing/2014/main" id="{3E1D0FEC-D5D1-3C26-40E3-5AFF398CDD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3" r="-2" b="2630"/>
          <a:stretch/>
        </p:blipFill>
        <p:spPr bwMode="auto">
          <a:xfrm>
            <a:off x="2001078" y="10"/>
            <a:ext cx="8191500" cy="685799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52D1A14D-6DA5-4E77-8638-7CE8A72B14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11246D0-5331-4C18-888C-A98DB9E1DE3F}" type="datetime1">
              <a:rPr lang="en-US" smtClean="0"/>
              <a:pPr>
                <a:spcAft>
                  <a:spcPts val="600"/>
                </a:spcAft>
              </a:pPr>
              <a:t>9/28/2023</a:t>
            </a:fld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8BDA5040-0983-45D9-B231-3FD27BE48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9C8F7B15-9F74-430B-BB33-09DD1CF75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647D96FC-5A82-4FDC-A8BF-FC62A38B7CC6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CD84D61-1CB6-78F2-2E48-5C2CA97A4D6A}"/>
                  </a:ext>
                </a:extLst>
              </p14:cNvPr>
              <p14:cNvContentPartPr/>
              <p14:nvPr/>
            </p14:nvContentPartPr>
            <p14:xfrm>
              <a:off x="7531200" y="254160"/>
              <a:ext cx="1714680" cy="15559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CD84D61-1CB6-78F2-2E48-5C2CA97A4D6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21840" y="244800"/>
                <a:ext cx="1733400" cy="157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D7AFB23-99EC-75F5-0BF8-732E73DFA99D}"/>
                  </a:ext>
                </a:extLst>
              </p14:cNvPr>
              <p14:cNvContentPartPr/>
              <p14:nvPr/>
            </p14:nvContentPartPr>
            <p14:xfrm>
              <a:off x="5137200" y="2502000"/>
              <a:ext cx="3981600" cy="8319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D7AFB23-99EC-75F5-0BF8-732E73DFA99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27840" y="2492640"/>
                <a:ext cx="4000320" cy="85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094875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AnalogousFromDarkSeedLeftStep">
      <a:dk1>
        <a:srgbClr val="000000"/>
      </a:dk1>
      <a:lt1>
        <a:srgbClr val="FFFFFF"/>
      </a:lt1>
      <a:dk2>
        <a:srgbClr val="213A3B"/>
      </a:dk2>
      <a:lt2>
        <a:srgbClr val="E8E7E2"/>
      </a:lt2>
      <a:accent1>
        <a:srgbClr val="4D5FC3"/>
      </a:accent1>
      <a:accent2>
        <a:srgbClr val="3B7FB1"/>
      </a:accent2>
      <a:accent3>
        <a:srgbClr val="46B2B3"/>
      </a:accent3>
      <a:accent4>
        <a:srgbClr val="3BB181"/>
      </a:accent4>
      <a:accent5>
        <a:srgbClr val="49BA5D"/>
      </a:accent5>
      <a:accent6>
        <a:srgbClr val="57B13B"/>
      </a:accent6>
      <a:hlink>
        <a:srgbClr val="319453"/>
      </a:hlink>
      <a:folHlink>
        <a:srgbClr val="7F7F7F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</TotalTime>
  <Words>98</Words>
  <Application>Microsoft Office PowerPoint</Application>
  <PresentationFormat>Widescreen</PresentationFormat>
  <Paragraphs>19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Grandview</vt:lpstr>
      <vt:lpstr>Grandview Display</vt:lpstr>
      <vt:lpstr>Wingdings</vt:lpstr>
      <vt:lpstr>CitationVTI</vt:lpstr>
      <vt:lpstr>Memory Layout</vt:lpstr>
      <vt:lpstr>Memory layout</vt:lpstr>
      <vt:lpstr>PowerPoint Presentation</vt:lpstr>
      <vt:lpstr>PowerPoint Presentation</vt:lpstr>
      <vt:lpstr>PowerPoint Presentation</vt:lpstr>
      <vt:lpstr>Stack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 Layout</dc:title>
  <dc:creator>Nouran Hussein Mohamed Youssef Abdel Rahman 1701597</dc:creator>
  <cp:lastModifiedBy>Nouran Hussein Mohamed Youssef Abdel Rahman 1701597</cp:lastModifiedBy>
  <cp:revision>2</cp:revision>
  <dcterms:created xsi:type="dcterms:W3CDTF">2023-09-28T19:43:10Z</dcterms:created>
  <dcterms:modified xsi:type="dcterms:W3CDTF">2023-09-29T13:13:29Z</dcterms:modified>
</cp:coreProperties>
</file>

<file path=docProps/thumbnail.jpeg>
</file>